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3" r:id="rId3"/>
    <p:sldId id="256" r:id="rId4"/>
    <p:sldId id="257" r:id="rId5"/>
    <p:sldId id="258" r:id="rId6"/>
    <p:sldId id="259" r:id="rId7"/>
    <p:sldId id="264" r:id="rId8"/>
    <p:sldId id="265" r:id="rId9"/>
    <p:sldId id="266" r:id="rId10"/>
    <p:sldId id="260" r:id="rId11"/>
    <p:sldId id="261" r:id="rId12"/>
    <p:sldId id="262" r:id="rId13"/>
    <p:sldId id="263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9" r:id="rId56"/>
    <p:sldId id="320" r:id="rId57"/>
    <p:sldId id="321" r:id="rId58"/>
    <p:sldId id="333" r:id="rId59"/>
    <p:sldId id="325" r:id="rId60"/>
    <p:sldId id="326" r:id="rId61"/>
    <p:sldId id="327" r:id="rId62"/>
    <p:sldId id="329" r:id="rId63"/>
    <p:sldId id="328" r:id="rId64"/>
    <p:sldId id="330" r:id="rId65"/>
    <p:sldId id="331" r:id="rId66"/>
    <p:sldId id="334" r:id="rId67"/>
    <p:sldId id="335" r:id="rId68"/>
    <p:sldId id="337" r:id="rId69"/>
    <p:sldId id="338" r:id="rId70"/>
    <p:sldId id="340" r:id="rId71"/>
    <p:sldId id="341" r:id="rId72"/>
    <p:sldId id="344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590" autoAdjust="0"/>
  </p:normalViewPr>
  <p:slideViewPr>
    <p:cSldViewPr showGuides="1">
      <p:cViewPr>
        <p:scale>
          <a:sx n="75" d="100"/>
          <a:sy n="75" d="100"/>
        </p:scale>
        <p:origin x="-109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7407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352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6102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778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501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4767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837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3415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48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2377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8280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CD73-5F79-4494-86EF-B2F2600B5495}" type="datetimeFigureOut">
              <a:rPr lang="es-MX" smtClean="0"/>
              <a:pPr/>
              <a:t>30/01/2014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D202F-1E4B-4079-8AF3-4A22D6A32D5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437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1604" y="1214422"/>
            <a:ext cx="63579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C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SUZUKI MOTOS LES DA BIENVENIDA A LOS  SITEVISTAS</a:t>
            </a:r>
            <a:r>
              <a:rPr lang="es-CR" sz="3600" dirty="0" smtClean="0"/>
              <a:t>    </a:t>
            </a:r>
          </a:p>
          <a:p>
            <a:endParaRPr lang="es-CR" dirty="0" smtClean="0"/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GSX-R 1000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$ 212,900.00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1000\R-1000 azul-blanco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24744"/>
            <a:ext cx="7920000" cy="558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70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1000\R-1000 azul-blan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56792"/>
            <a:ext cx="7920000" cy="48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2108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1000\R-1000 neg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56792"/>
            <a:ext cx="7920000" cy="48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7203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Hayabusa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$ 209,000.00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Hayabusa\Hayabusa Gris Negro 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Negro-Gris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968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S40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$ 89,100.00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2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Picture 3" descr="S:\Fotos motos 2013\S40\S40 Gris-Blanco-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5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4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S40\S40 Gris-Blan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5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483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S40\S40 Naranja-neg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55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Naranja-Negro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179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MERCIAL\POR QUE COMPRAR UNA MOTO SUZU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647" y="158125"/>
            <a:ext cx="5082369" cy="669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C50</a:t>
            </a:r>
            <a:br>
              <a:rPr lang="es-MX" dirty="0" smtClean="0"/>
            </a:br>
            <a:r>
              <a:rPr lang="es-MX" dirty="0" smtClean="0"/>
              <a:t>2013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$ 139,000.00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8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M50\M50 neg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988840"/>
            <a:ext cx="7920000" cy="44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43071" y="635604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347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M109R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$ 215,800.00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1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3" descr="S:\Fotos motos 2013\M109R\M109R negro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56792"/>
            <a:ext cx="7920000" cy="508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43071" y="635604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7147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M109R\M109 neg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2204864"/>
            <a:ext cx="7920000" cy="4245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43071" y="6356040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5464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V-STROM 650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$ 136,800.00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25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Fotos motos 2013\V-Strom 650\V-Strom 650 Gr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84784"/>
            <a:ext cx="7920000" cy="5163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Color no disponible aún por ser producción 2013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243071" y="635604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5582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V-STROM 1000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NUEVO LANZAMIENTO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RMZ-250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 $115,300.00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3" descr="S:\Fotos motos 2013\RMZ250\RMZ250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908720"/>
            <a:ext cx="7920000" cy="5660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8244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GSX-R600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$ 173,710.00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5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RMZ250\RMZ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142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8638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RMZ250\RMZ250 3-4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62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RMZ-450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$ 128,600.00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0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RMZ450\RMZ450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052736"/>
            <a:ext cx="7920000" cy="5586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8019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RMZ450\RMZ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142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6410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2" descr="S:\Fotos motos 2013\RMZ450\RMZ450 3-4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922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RMX-450Z</a:t>
            </a:r>
            <a:br>
              <a:rPr lang="es-MX" dirty="0" smtClean="0"/>
            </a:br>
            <a:r>
              <a:rPr lang="es-MX" dirty="0" smtClean="0"/>
              <a:t>2014	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$ 132,195.00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3" descr="S:\Fotos motos 2013\RMX450Z\RMX450Z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65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Picture 2" descr="S:\Fotos motos 2013\RMX450Z\RMX450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6356040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3428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GLADIUS</a:t>
            </a:r>
            <a:br>
              <a:rPr lang="es-MX" dirty="0" smtClean="0"/>
            </a:br>
            <a:r>
              <a:rPr lang="es-MX" dirty="0" smtClean="0"/>
              <a:t>2013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$ 135,096.00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836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600\R-600 azul-blanco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159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pic>
        <p:nvPicPr>
          <p:cNvPr id="7" name="Picture 2" descr="S:\Fotos motos 2013\Gladius\Gladius Gris-Neg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33376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83240" y="6356040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Gris-Negro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99050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DR650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 $ 99,800.00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2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3" descr="S:\Fotos motos 2013\DR650\DR650 Gris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634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DR650\DR650 Gr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340768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Gris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762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OZARK 250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$ 70, 490.00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3" descr="S:\Fotos motos 2013\Ozark\Ozark Rojo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908720"/>
            <a:ext cx="7920000" cy="5744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6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Rojo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58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Ozark\Ozark Roj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84784"/>
            <a:ext cx="7920000" cy="518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6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Rojo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359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Ozark\Ozark Verde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196752"/>
            <a:ext cx="7920000" cy="5438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58176" y="6356040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Verde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2607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Picture 2" descr="S:\Fotos motos 2013\Ozark\Ozark Ver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000" cy="5248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58176" y="6356040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Verde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55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KingQuad</a:t>
            </a:r>
            <a:r>
              <a:rPr lang="es-MX" dirty="0" smtClean="0"/>
              <a:t> 400</a:t>
            </a:r>
            <a:br>
              <a:rPr lang="es-MX" dirty="0" smtClean="0"/>
            </a:br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571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600\R-600 azul-blan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12776"/>
            <a:ext cx="7920000" cy="48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519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Fotos motos 2013\KingQuad 400\KQ400 Rojo Auto y Se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73376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Automático y </a:t>
            </a:r>
            <a:r>
              <a:rPr lang="es-MX" dirty="0" err="1" smtClean="0"/>
              <a:t>Semi</a:t>
            </a:r>
            <a:r>
              <a:rPr lang="es-MX" dirty="0" smtClean="0"/>
              <a:t> automático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267115" y="6356040"/>
            <a:ext cx="6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Rojo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33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Fotos motos 2013\KingQuad 400\KQ400 Verde Se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Semi</a:t>
            </a:r>
            <a:r>
              <a:rPr lang="es-MX" dirty="0" smtClean="0"/>
              <a:t> automático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158176" y="6356040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Verde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525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Fotos motos 2013\KingQuad 400\KQ400 Amarillo Au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73376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dirty="0" smtClean="0"/>
              <a:t>Automático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028384" y="635604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50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KingQuad</a:t>
            </a:r>
            <a:r>
              <a:rPr lang="es-MX" dirty="0" smtClean="0"/>
              <a:t> 500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$ 130,669.00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4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Picture 2" descr="S:\Fotos motos 2013\KingQuad500\KQ500 roj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109357"/>
            <a:ext cx="6929485" cy="519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6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Rojo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6069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KingQuad</a:t>
            </a:r>
            <a:r>
              <a:rPr lang="es-MX" dirty="0" smtClean="0"/>
              <a:t> 750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$ 146,269.00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8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KingQuad750\KQ750 roj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500042"/>
            <a:ext cx="7920000" cy="620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67115" y="6356040"/>
            <a:ext cx="6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Rojo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552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KingQuad750\KQ750 amaril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729360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28384" y="635604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Amarillo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5800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http://www.suzuki.com.mx/motos/an125hk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28802"/>
            <a:ext cx="2357422" cy="43656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00430" y="2928934"/>
            <a:ext cx="4929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$ 20,990.00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Imagen 1" descr="http://www.suzuki.com.mx/motos/an125hk/imagenes/galeria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3899859" cy="2305049"/>
          </a:xfrm>
          <a:prstGeom prst="rect">
            <a:avLst/>
          </a:prstGeom>
          <a:noFill/>
        </p:spPr>
      </p:pic>
      <p:pic>
        <p:nvPicPr>
          <p:cNvPr id="1031" name="Imagen 4" descr="http://www.suzuki.com.mx/motos/an125hk/imagenes/galeria/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746176" cy="2047896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1038" name="Imagen 7" descr="http://www.suzuki.com.mx/motos/an125hk/imagenes/galeria/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3820471" cy="2214578"/>
          </a:xfrm>
          <a:prstGeom prst="rect">
            <a:avLst/>
          </a:prstGeom>
          <a:noFill/>
        </p:spPr>
      </p:pic>
      <p:pic>
        <p:nvPicPr>
          <p:cNvPr id="1037" name="Imagen 10" descr="http://www.suzuki.com.mx/motos/an125hk/imagenes/galeria/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7098" y="3929066"/>
            <a:ext cx="3189645" cy="214314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600\R-600 negro_blan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484784"/>
            <a:ext cx="7920000" cy="48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96336" y="6356040"/>
            <a:ext cx="145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Negro-Blanco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2157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73729" name="Imagen 13" descr="http://www.suzuki.com.mx/motos/an125hk/imagenes/galeria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36371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8" descr="http://www.suzuki.com.mx/motos/burgman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3248025" cy="676275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57158" y="31432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$ 127,900.00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 descr="http://www.suzuki.com.mx/motos/burgman/imagenes/galeria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2473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agen 25" descr="http://www.suzuki.com.mx/motos/burgman/imagenes/galeria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18" y="2000240"/>
            <a:ext cx="7147978" cy="4143404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n 37" descr="http://www.suzuki.com.mx/motos/skydrive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34051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$ 31,900.00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Imagen 31" descr="http://www.suzuki.com.mx/motos/skydrive/imagenes/galeria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5681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4" descr="http://www.suzuki.com.mx/motos/skydrive/imagenes/galeria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928934"/>
            <a:ext cx="48150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n 46" descr="http://suzuki.com.mx/motos/fd110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32162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143240" y="2428868"/>
            <a:ext cx="4357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$ 16,500.00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0" descr="http://suzuki.com.mx/motos/fd110/imagenes/galeria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4446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43" descr="http://suzuki.com.mx/motos/fd110/imagenes/galeria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876"/>
            <a:ext cx="41977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Imagen 49" descr="http://suzuki.com.mx/motos/gn125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2734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857620" y="2571744"/>
            <a:ext cx="45005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$ 21,990.00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Imagen 52" descr="http://suzuki.com.mx/motos/gn125/imagenes/galeria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1604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55" descr="http://suzuki.com.mx/motos/gn125/imagenes/galeria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5275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GSX-R750</a:t>
            </a:r>
            <a:br>
              <a:rPr lang="es-MX" dirty="0" smtClean="0"/>
            </a:br>
            <a:r>
              <a:rPr lang="es-MX" dirty="0" smtClean="0"/>
              <a:t> 2014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$ 188,700.00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Imagen 58" descr="http://suzuki.com.mx/motos/en125-2a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651724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785918" y="250030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$ 25,990.00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n 61" descr="http://suzuki.com.mx/motos/en125-2a/imagenes/galeria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143404" cy="240177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6" name="Imagen 64" descr="http://suzuki.com.mx/motos/en125-2a/imagenes/galeria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066953" cy="2357454"/>
          </a:xfrm>
          <a:prstGeom prst="rect">
            <a:avLst/>
          </a:prstGeom>
          <a:noFill/>
        </p:spPr>
      </p:pic>
      <p:pic>
        <p:nvPicPr>
          <p:cNvPr id="7" name="Imagen 67" descr="http://suzuki.com.mx/motos/en125-2a/imagenes/galeria/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38"/>
            <a:ext cx="38273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Imagen 70" descr="http://suzuki.com.mx/motos/gz150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2870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000232" y="2857497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$ 32,900.00</a:t>
            </a: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3" descr="http://suzuki.com.mx/motos/gz150/imagenes/galeria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1857364"/>
            <a:ext cx="5619750" cy="3257550"/>
          </a:xfrm>
          <a:prstGeom prst="rect">
            <a:avLst/>
          </a:prstGeom>
          <a:noFill/>
        </p:spPr>
      </p:pic>
      <p:pic>
        <p:nvPicPr>
          <p:cNvPr id="3" name="Imagen 47" descr="GZ 150 U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629429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Imagen 76" descr="http://suzuki.com.mx/motos/gz150/imagenes/galeria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071966" cy="236036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142976" y="642918"/>
            <a:ext cx="68579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C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EDICION ESPECIAL MATE</a:t>
            </a:r>
            <a:endParaRPr kumimoji="0" lang="es-C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ckwell Extra Bold" pitchFamily="18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5072066" y="642918"/>
            <a:ext cx="2428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</a:t>
            </a:r>
            <a:r>
              <a:rPr lang="es-CR" sz="2000" b="1" dirty="0" smtClean="0">
                <a:latin typeface="Rockwell Extra Bold" pitchFamily="18" charset="0"/>
                <a:ea typeface="Calibri" pitchFamily="34" charset="0"/>
                <a:cs typeface="Times New Roman" pitchFamily="18" charset="0"/>
              </a:rPr>
              <a:t>35,990.00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Imagen 79" descr="http://suzuki.com.mx/motos/gz150/imagenes/galeria/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8204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2" descr="http://suzuki.com.mx/motos/ax100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857500" cy="352425"/>
          </a:xfrm>
          <a:prstGeom prst="rect">
            <a:avLst/>
          </a:prstGeom>
          <a:noFill/>
        </p:spPr>
      </p:pic>
      <p:pic>
        <p:nvPicPr>
          <p:cNvPr id="4" name="Imagen 88" descr="http://suzuki.com.mx/motos/ax100/imagenes/galeria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3214678" cy="1863424"/>
          </a:xfrm>
          <a:prstGeom prst="rect">
            <a:avLst/>
          </a:prstGeom>
          <a:noFill/>
        </p:spPr>
      </p:pic>
      <p:pic>
        <p:nvPicPr>
          <p:cNvPr id="5" name="Imagen 91" descr="http://suzuki.com.mx/motos/ax100/imagenes/galeria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3145361" cy="1823243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428992" y="357166"/>
            <a:ext cx="3500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$ 13,570.00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452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8239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$ 13,570.00</a:t>
            </a: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6267" name="Imagen 94" descr="http://suzuki.com.mx/motos/ax4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000364" cy="580131"/>
          </a:xfrm>
          <a:prstGeom prst="rect">
            <a:avLst/>
          </a:prstGeom>
          <a:noFill/>
        </p:spPr>
      </p:pic>
      <p:pic>
        <p:nvPicPr>
          <p:cNvPr id="96266" name="Imagen 97" descr="http://suzuki.com.mx/motos/ax4/imagenes/galeria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656126" cy="2119314"/>
          </a:xfrm>
          <a:prstGeom prst="rect">
            <a:avLst/>
          </a:prstGeom>
          <a:noFill/>
        </p:spPr>
      </p:pic>
      <p:pic>
        <p:nvPicPr>
          <p:cNvPr id="96265" name="Imagen 100" descr="http://suzuki.com.mx/motos/ax4/imagenes/galeria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714488"/>
            <a:ext cx="3697230" cy="2143140"/>
          </a:xfrm>
          <a:prstGeom prst="rect">
            <a:avLst/>
          </a:prstGeom>
          <a:noFill/>
        </p:spPr>
      </p:pic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478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96271" name="Imagen 103" descr="http://suzuki.com.mx/motos/ax4/imagenes/galeria/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4140862" cy="2400296"/>
          </a:xfrm>
          <a:prstGeom prst="rect">
            <a:avLst/>
          </a:prstGeom>
          <a:noFill/>
        </p:spPr>
      </p:pic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4214810" y="357166"/>
            <a:ext cx="2928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$ 16,199.00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 noTextEdit="1"/>
          </p:cNvSpPr>
          <p:nvPr/>
        </p:nvSpPr>
        <p:spPr bwMode="auto">
          <a:xfrm>
            <a:off x="3071802" y="642918"/>
            <a:ext cx="242887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CR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 125 HU </a:t>
            </a:r>
            <a:endParaRPr lang="es-CR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5233" name="Imagen 109" descr="http://suzuki.com.mx/motos/en125hu/imagenes/galeria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619750" cy="325755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29322" y="714356"/>
            <a:ext cx="2500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$ 21,900.00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Imagen 1" descr="http://suzuki.com.mx/motos/dr200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3114675" cy="561975"/>
          </a:xfrm>
          <a:prstGeom prst="rect">
            <a:avLst/>
          </a:prstGeom>
          <a:noFill/>
        </p:spPr>
      </p:pic>
      <p:pic>
        <p:nvPicPr>
          <p:cNvPr id="103427" name="Imagen 4" descr="http://suzuki.com.mx/motos/dr200/imagenes/galeria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738287" cy="2166939"/>
          </a:xfrm>
          <a:prstGeom prst="rect">
            <a:avLst/>
          </a:prstGeom>
          <a:noFill/>
        </p:spPr>
      </p:pic>
      <p:pic>
        <p:nvPicPr>
          <p:cNvPr id="103426" name="Imagen 7" descr="http://suzuki.com.mx/motos/dr200/imagenes/galeria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3820471" cy="2214578"/>
          </a:xfrm>
          <a:prstGeom prst="rect">
            <a:avLst/>
          </a:prstGeo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473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286380" y="642918"/>
            <a:ext cx="271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$ 52,500.00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Imagen 10" descr="http://suzuki.com.mx/motos/inazuma/imagenes/M50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3238500" cy="666750"/>
          </a:xfrm>
          <a:prstGeom prst="rect">
            <a:avLst/>
          </a:prstGeom>
          <a:noFill/>
        </p:spPr>
      </p:pic>
      <p:pic>
        <p:nvPicPr>
          <p:cNvPr id="102404" name="Imagen 13" descr="http://suzuki.com.mx/motos/inazuma/imagenes/galeria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1791"/>
            <a:ext cx="6572296" cy="3809704"/>
          </a:xfrm>
          <a:prstGeom prst="rect">
            <a:avLst/>
          </a:prstGeom>
          <a:noFill/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483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855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0" y="1226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4643438" y="571480"/>
            <a:ext cx="271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$ 72,900.00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750\R-750 azul-blanco 3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78000"/>
            <a:ext cx="7920000" cy="52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8910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6" descr="http://suzuki.com.mx/motos/inazuma/imagenes/galeria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3943712" cy="2286016"/>
          </a:xfrm>
          <a:prstGeom prst="rect">
            <a:avLst/>
          </a:prstGeom>
          <a:noFill/>
        </p:spPr>
      </p:pic>
      <p:pic>
        <p:nvPicPr>
          <p:cNvPr id="3" name="Imagen 22" descr="http://suzuki.com.mx/motos/inazuma/imagenes/galeria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4000496" cy="2318932"/>
          </a:xfrm>
          <a:prstGeom prst="rect">
            <a:avLst/>
          </a:prstGeom>
          <a:noFill/>
        </p:spPr>
      </p:pic>
      <p:pic>
        <p:nvPicPr>
          <p:cNvPr id="4" name="Imagen 19" descr="http://suzuki.com.mx/motos/inazuma/imagenes/galeria/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6"/>
            <a:ext cx="357398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Imagen 37" descr="http://vehimotora.com/wp-content/uploads/2013/03/logo-gs150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857488" cy="710336"/>
          </a:xfrm>
          <a:prstGeom prst="rect">
            <a:avLst/>
          </a:prstGeom>
          <a:noFill/>
        </p:spPr>
      </p:pic>
      <p:pic>
        <p:nvPicPr>
          <p:cNvPr id="100355" name="Imagen 25" descr="http://www.revistaoffroad.com/wp-content/uploads/2013/05/Motos-Suzuki-Inazuma-y-GS-150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099190" cy="2428892"/>
          </a:xfrm>
          <a:prstGeom prst="rect">
            <a:avLst/>
          </a:prstGeom>
          <a:noFill/>
        </p:spPr>
      </p:pic>
      <p:pic>
        <p:nvPicPr>
          <p:cNvPr id="100354" name="Imagen 28" descr="http://tecnoautos.com/wp-content/uploads/2011/12/Suzuki-GS-150-R-2012.jpg?fb01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7467" y="4071942"/>
            <a:ext cx="3699076" cy="2286016"/>
          </a:xfrm>
          <a:prstGeom prst="rect">
            <a:avLst/>
          </a:prstGeom>
          <a:noFill/>
        </p:spPr>
      </p:pic>
      <p:pic>
        <p:nvPicPr>
          <p:cNvPr id="100353" name="Imagen 31" descr="Suzuki GS 150 R 2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458325"/>
            <a:ext cx="6124575" cy="4410075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507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900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agen 31" descr="Suzuki GS 150 R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71480"/>
            <a:ext cx="4027933" cy="2900362"/>
          </a:xfrm>
          <a:prstGeom prst="rect">
            <a:avLst/>
          </a:prstGeom>
          <a:noFill/>
        </p:spPr>
      </p:pic>
      <p:pic>
        <p:nvPicPr>
          <p:cNvPr id="99329" name="Imagen 34" descr="https://encrypted-tbn0.gstatic.com/images?q=tbn:ANd9GcSa0NknJFsI51z2s_RYwI6pBAdjkQk_aLE9P7u8cxDV31ScPNds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643446"/>
            <a:ext cx="1924090" cy="962045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928794" y="3643314"/>
            <a:ext cx="635798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PROXIMAMENTE 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 SU CENTRO DE DISTRIBUCION</a:t>
            </a:r>
            <a:endParaRPr kumimoji="0" lang="es-C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14282" y="5857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SUPERBIKE DE XALAPA SA DE CV</a:t>
            </a:r>
            <a:endParaRPr kumimoji="0" lang="es-C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714620"/>
            <a:ext cx="6643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 smtClean="0">
                <a:solidFill>
                  <a:srgbClr val="002060"/>
                </a:solidFill>
              </a:rPr>
              <a:t>INFORMES A LOS TELEFONOS  </a:t>
            </a:r>
          </a:p>
          <a:p>
            <a:r>
              <a:rPr lang="es-CR" dirty="0" smtClean="0">
                <a:solidFill>
                  <a:srgbClr val="002060"/>
                </a:solidFill>
              </a:rPr>
              <a:t> CELULARES 22-81-04-18-67  Y  22-81-44-03-49.  </a:t>
            </a:r>
          </a:p>
          <a:p>
            <a:endParaRPr lang="es-CR" dirty="0" smtClean="0">
              <a:solidFill>
                <a:srgbClr val="002060"/>
              </a:solidFill>
            </a:endParaRPr>
          </a:p>
          <a:p>
            <a:r>
              <a:rPr lang="es-CR" dirty="0" smtClean="0">
                <a:solidFill>
                  <a:srgbClr val="002060"/>
                </a:solidFill>
              </a:rPr>
              <a:t>DONDE CON GUSTO LE ATENDERAN </a:t>
            </a:r>
          </a:p>
          <a:p>
            <a:endParaRPr lang="es-CR" dirty="0" smtClean="0">
              <a:solidFill>
                <a:srgbClr val="002060"/>
              </a:solidFill>
            </a:endParaRPr>
          </a:p>
          <a:p>
            <a:r>
              <a:rPr lang="es-CR" u="sng" dirty="0" smtClean="0">
                <a:solidFill>
                  <a:srgbClr val="002060"/>
                </a:solidFill>
              </a:rPr>
              <a:t>SINUHE  </a:t>
            </a:r>
            <a:r>
              <a:rPr lang="es-CR" u="sng" dirty="0" smtClean="0">
                <a:solidFill>
                  <a:srgbClr val="002060"/>
                </a:solidFill>
              </a:rPr>
              <a:t>ALCANTARA </a:t>
            </a:r>
            <a:r>
              <a:rPr lang="es-CR" u="sng" dirty="0" smtClean="0">
                <a:solidFill>
                  <a:srgbClr val="002060"/>
                </a:solidFill>
              </a:rPr>
              <a:t> MENA </a:t>
            </a:r>
            <a:r>
              <a:rPr lang="es-CR" u="sng" dirty="0" smtClean="0">
                <a:solidFill>
                  <a:srgbClr val="002060"/>
                </a:solidFill>
              </a:rPr>
              <a:t>Y </a:t>
            </a:r>
            <a:r>
              <a:rPr lang="es-CR" u="sng" dirty="0" smtClean="0">
                <a:solidFill>
                  <a:srgbClr val="002060"/>
                </a:solidFill>
              </a:rPr>
              <a:t>EDUARDO  VALDES  </a:t>
            </a:r>
            <a:r>
              <a:rPr lang="es-CR" u="sng" dirty="0" smtClean="0">
                <a:solidFill>
                  <a:srgbClr val="002060"/>
                </a:solidFill>
              </a:rPr>
              <a:t>RODRIGUEZ   </a:t>
            </a:r>
          </a:p>
          <a:p>
            <a:endParaRPr lang="es-CR" dirty="0" smtClean="0">
              <a:solidFill>
                <a:srgbClr val="002060"/>
              </a:solidFill>
            </a:endParaRPr>
          </a:p>
          <a:p>
            <a:r>
              <a:rPr lang="es-CR" dirty="0" smtClean="0">
                <a:solidFill>
                  <a:srgbClr val="002060"/>
                </a:solidFill>
              </a:rPr>
              <a:t>EN LA DIRECCION AV. MANUEL AVILA CAMACHO No 292 COL CENTRO C.P. 91000 EN LA CIUDAD DE XALAPA VERACRUZ</a:t>
            </a:r>
          </a:p>
          <a:p>
            <a:endParaRPr lang="es-CR" dirty="0" smtClean="0">
              <a:solidFill>
                <a:srgbClr val="002060"/>
              </a:solidFill>
            </a:endParaRPr>
          </a:p>
          <a:p>
            <a:r>
              <a:rPr lang="es-CR" dirty="0" smtClean="0">
                <a:solidFill>
                  <a:srgbClr val="002060"/>
                </a:solidFill>
              </a:rPr>
              <a:t>TEL DE OFICINA   01 228 8 15 34 75 Y  01 2288 8 15 49 67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62722" y="2001316"/>
            <a:ext cx="336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SUPERBIKE DE XALAPA SA DE CV</a:t>
            </a:r>
            <a:endParaRPr lang="es-C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42"/>
            <a:ext cx="2368142" cy="14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S:\Fotos motos 2013\GSX-R750\R-750 azul-blan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1556792"/>
            <a:ext cx="7920000" cy="48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635604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Azul-Blanco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23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236</Words>
  <Application>Microsoft Office PowerPoint</Application>
  <PresentationFormat>Presentación en pantalla (4:3)</PresentationFormat>
  <Paragraphs>108</Paragraphs>
  <Slides>83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4" baseType="lpstr">
      <vt:lpstr>Tema de Office</vt:lpstr>
      <vt:lpstr>Diapositiva 1</vt:lpstr>
      <vt:lpstr>Diapositiva 2</vt:lpstr>
      <vt:lpstr>GSX-R600  2014</vt:lpstr>
      <vt:lpstr>Diapositiva 4</vt:lpstr>
      <vt:lpstr>Diapositiva 5</vt:lpstr>
      <vt:lpstr>Diapositiva 6</vt:lpstr>
      <vt:lpstr>GSX-R750  2014</vt:lpstr>
      <vt:lpstr>Diapositiva 8</vt:lpstr>
      <vt:lpstr>Diapositiva 9</vt:lpstr>
      <vt:lpstr>GSX-R 1000  2014</vt:lpstr>
      <vt:lpstr>Diapositiva 11</vt:lpstr>
      <vt:lpstr>Diapositiva 12</vt:lpstr>
      <vt:lpstr>Diapositiva 13</vt:lpstr>
      <vt:lpstr>Hayabusa  2014</vt:lpstr>
      <vt:lpstr>Diapositiva 15</vt:lpstr>
      <vt:lpstr>S40  2014</vt:lpstr>
      <vt:lpstr>Diapositiva 17</vt:lpstr>
      <vt:lpstr>Diapositiva 18</vt:lpstr>
      <vt:lpstr>Diapositiva 19</vt:lpstr>
      <vt:lpstr>C50 2013</vt:lpstr>
      <vt:lpstr>Diapositiva 21</vt:lpstr>
      <vt:lpstr>M109R  2014</vt:lpstr>
      <vt:lpstr>Diapositiva 23</vt:lpstr>
      <vt:lpstr>Diapositiva 24</vt:lpstr>
      <vt:lpstr>V-STROM 650  2014</vt:lpstr>
      <vt:lpstr>Color no disponible aún por ser producción 2013</vt:lpstr>
      <vt:lpstr>V-STROM 1000 2014</vt:lpstr>
      <vt:lpstr>RMZ-250 2014</vt:lpstr>
      <vt:lpstr>Diapositiva 29</vt:lpstr>
      <vt:lpstr>Diapositiva 30</vt:lpstr>
      <vt:lpstr>Diapositiva 31</vt:lpstr>
      <vt:lpstr>RMZ-450 2014</vt:lpstr>
      <vt:lpstr>Diapositiva 33</vt:lpstr>
      <vt:lpstr>Diapositiva 34</vt:lpstr>
      <vt:lpstr>Diapositiva 35</vt:lpstr>
      <vt:lpstr>RMX-450Z 2014 </vt:lpstr>
      <vt:lpstr>Diapositiva 37</vt:lpstr>
      <vt:lpstr>Diapositiva 38</vt:lpstr>
      <vt:lpstr>GLADIUS 2013</vt:lpstr>
      <vt:lpstr>Diapositiva 40</vt:lpstr>
      <vt:lpstr>DR650 2014</vt:lpstr>
      <vt:lpstr>Diapositiva 42</vt:lpstr>
      <vt:lpstr>Diapositiva 43</vt:lpstr>
      <vt:lpstr>OZARK 250 2014</vt:lpstr>
      <vt:lpstr>Diapositiva 45</vt:lpstr>
      <vt:lpstr>Diapositiva 46</vt:lpstr>
      <vt:lpstr>Diapositiva 47</vt:lpstr>
      <vt:lpstr>Diapositiva 48</vt:lpstr>
      <vt:lpstr>KingQuad 400 2014</vt:lpstr>
      <vt:lpstr>Automático y Semi automático</vt:lpstr>
      <vt:lpstr>Semi automático</vt:lpstr>
      <vt:lpstr>Automático</vt:lpstr>
      <vt:lpstr>KingQuad 500  2014</vt:lpstr>
      <vt:lpstr>Diapositiva 54</vt:lpstr>
      <vt:lpstr>KingQuad 750  2014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GSX-R600 2013</dc:title>
  <dc:creator>MOT-MKT-01</dc:creator>
  <cp:lastModifiedBy>Angelical V5</cp:lastModifiedBy>
  <cp:revision>41</cp:revision>
  <dcterms:created xsi:type="dcterms:W3CDTF">2013-01-30T16:27:05Z</dcterms:created>
  <dcterms:modified xsi:type="dcterms:W3CDTF">2014-01-30T20:19:37Z</dcterms:modified>
</cp:coreProperties>
</file>